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325" r:id="rId2"/>
    <p:sldId id="328" r:id="rId3"/>
    <p:sldId id="331" r:id="rId4"/>
    <p:sldId id="361" r:id="rId5"/>
    <p:sldId id="364" r:id="rId6"/>
    <p:sldId id="367" r:id="rId7"/>
    <p:sldId id="382" r:id="rId8"/>
    <p:sldId id="385" r:id="rId9"/>
    <p:sldId id="406" r:id="rId10"/>
    <p:sldId id="409" r:id="rId11"/>
    <p:sldId id="412" r:id="rId12"/>
    <p:sldId id="557" r:id="rId13"/>
    <p:sldId id="558" r:id="rId14"/>
    <p:sldId id="559" r:id="rId15"/>
    <p:sldId id="560" r:id="rId16"/>
    <p:sldId id="433" r:id="rId17"/>
    <p:sldId id="439" r:id="rId18"/>
    <p:sldId id="442" r:id="rId19"/>
    <p:sldId id="445" r:id="rId20"/>
    <p:sldId id="520" r:id="rId21"/>
    <p:sldId id="523" r:id="rId22"/>
    <p:sldId id="526" r:id="rId23"/>
    <p:sldId id="529" r:id="rId24"/>
    <p:sldId id="532" r:id="rId25"/>
    <p:sldId id="535" r:id="rId26"/>
    <p:sldId id="538" r:id="rId27"/>
    <p:sldId id="541" r:id="rId28"/>
    <p:sldId id="547" r:id="rId29"/>
    <p:sldId id="550" r:id="rId30"/>
    <p:sldId id="553" r:id="rId31"/>
    <p:sldId id="556" r:id="rId32"/>
  </p:sldIdLst>
  <p:sldSz cx="9144000" cy="5145088"/>
  <p:notesSz cx="6858000" cy="9144000"/>
  <p:custDataLst>
    <p:tags r:id="rId33"/>
  </p:custDataLst>
  <p:defaultTextStyle>
    <a:defPPr>
      <a:defRPr lang="en-US" smtId="4294967295"/>
    </a:defPPr>
    <a:lvl1pPr marL="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 smtId="4294967295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ags" Target="tags/tag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tags" Target="../tags/tag3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1"/>
          <p:cNvSpPr/>
          <p:nvPr>
            <p:custDataLst>
              <p:tags r:id="rId1"/>
            </p:custDataLst>
          </p:nvPr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 smtId="4294967295"/>
            </a:defPPr>
            <a:lvl1pPr mar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</a:lstStyle>
          <a:p>
            <a:pPr>
              <a:buFont typeface="Arial" charset="0"/>
              <a:buNone/>
              <a:defRPr/>
            </a:pPr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118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25460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1553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5" Type="http://schemas.openxmlformats.org/officeDocument/2006/relationships/tags" Target="../tags/tag2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1"/>
          <p:cNvSpPr/>
          <p:nvPr>
            <p:custDataLst>
              <p:tags r:id="rId5"/>
            </p:custDataLst>
          </p:nvPr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 smtId="4294967295"/>
            </a:defPPr>
            <a:lvl1pPr mar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 smtId="4294967295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</a:lstStyle>
          <a:p>
            <a:pPr>
              <a:buFont typeface="Arial" charset="0"/>
              <a:buNone/>
              <a:defRPr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3" r:id="rId2"/>
    <p:sldLayoutId id="2147483694" r:id="rId3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rtl="0" eaLnBrk="1" fontAlgn="base" hangingPunct="1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80975" indent="-177800" algn="l" rtl="0" eaLnBrk="1" fontAlgn="base" hangingPunct="1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360363" indent="-177800" algn="l" rtl="0" eaLnBrk="1" fontAlgn="base" hangingPunct="1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539750" indent="-177800" algn="l" rtl="0" eaLnBrk="1" fontAlgn="base" hangingPunct="1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996950" indent="-177800" algn="l" rtl="0" eaLnBrk="1" fontAlgn="base" hangingPunct="1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1454150" indent="-177800" algn="l" rtl="0" eaLnBrk="1" fontAlgn="base" hangingPunct="1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1911350" indent="-177800" algn="l" rtl="0" eaLnBrk="1" fontAlgn="base" hangingPunct="1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2368550" indent="-177800" algn="l" rtl="0" eaLnBrk="1" fontAlgn="base" hangingPunct="1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5598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4166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6107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7729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E" val="19.10.2011 11:04:46"/>
  <p:tag name="STYLE" val="VCT_Marker"/>
  <p:tag name="VCTMASTER" val="GfK Master for PPT 2010 4-3"/>
  <p:tag name="VCTORDER" val="1"/>
  <p:tag name="VCT-TEMPLATE" val="GfK Template PPT 2003 4-3.po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E" val="19.10.2011 11:04:46"/>
  <p:tag name="STYLE" val="VCT_Marker"/>
  <p:tag name="VCTMASTER" val="GfK Master for PPT 2010 4-3"/>
  <p:tag name="VCTORDER" val="1"/>
  <p:tag name="VCT-TEMPLATE" val="GfK Template PPT 2003 4-3.pot"/>
</p:tagLst>
</file>

<file path=ppt/theme/theme1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Custom</PresentationFormat>
  <Paragraphs>0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Master_16_9_empty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Mahy youssef Elbaz/IM PM P /SEEG-S/Professional/Samsung Electronics</dc:creator>
  <cp:lastModifiedBy>Unknown User</cp:lastModifiedBy>
  <cp:revision>6</cp:revision>
  <cp:lastPrinted>2022-03-01T14:39:53Z</cp:lastPrinted>
  <dcterms:created xsi:type="dcterms:W3CDTF">2022-03-01T13:39:53Z</dcterms:created>
  <dcterms:modified xsi:type="dcterms:W3CDTF">2022-03-16T11:21:21Z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</Properties>
</file>